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29260800" cy="21945600"/>
  <p:notesSz cx="6858000" cy="9144000"/>
  <p:embeddedFontLst>
    <p:embeddedFont>
      <p:font typeface="Arial Black" panose="020B0A04020102090204" pitchFamily="34" charset="0"/>
      <p:bold r:id="rId3"/>
      <p:italic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610" y="-77"/>
      </p:cViewPr>
      <p:guideLst>
        <p:guide orient="horz" pos="6912"/>
        <p:guide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817362"/>
            <a:ext cx="2487168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2435840"/>
            <a:ext cx="2048256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5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080" y="878843"/>
            <a:ext cx="658368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878843"/>
            <a:ext cx="1926336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14102082"/>
            <a:ext cx="24871680" cy="435864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9301483"/>
            <a:ext cx="24871680" cy="4800598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5120641"/>
            <a:ext cx="12923520" cy="1448308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4240" y="5120641"/>
            <a:ext cx="12923520" cy="1448308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1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4912362"/>
            <a:ext cx="12928602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6959600"/>
            <a:ext cx="12928602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4912362"/>
            <a:ext cx="12933680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6959600"/>
            <a:ext cx="12933680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0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9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873760"/>
            <a:ext cx="9626602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873761"/>
            <a:ext cx="16357600" cy="18729962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1" y="4592321"/>
            <a:ext cx="9626602" cy="15011402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15361920"/>
            <a:ext cx="17556480" cy="1813562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1960880"/>
            <a:ext cx="17556480" cy="13167360"/>
          </a:xfrm>
        </p:spPr>
        <p:txBody>
          <a:bodyPr/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17175482"/>
            <a:ext cx="17556480" cy="2575558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0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878842"/>
            <a:ext cx="26334720" cy="3657600"/>
          </a:xfrm>
          <a:prstGeom prst="rect">
            <a:avLst/>
          </a:prstGeom>
        </p:spPr>
        <p:txBody>
          <a:bodyPr vert="horz" lIns="292608" tIns="146304" rIns="292608" bIns="1463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5120641"/>
            <a:ext cx="26334720" cy="14483082"/>
          </a:xfrm>
          <a:prstGeom prst="rect">
            <a:avLst/>
          </a:prstGeom>
        </p:spPr>
        <p:txBody>
          <a:bodyPr vert="horz" lIns="292608" tIns="146304" rIns="292608" bIns="1463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20340322"/>
            <a:ext cx="68275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B644-A978-42B7-AADE-2D41431272DA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0" y="20340322"/>
            <a:ext cx="92659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20340322"/>
            <a:ext cx="68275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BF1D-262F-4F2E-9936-57648333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3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6080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2926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0972800"/>
            <a:ext cx="14554200" cy="10972800"/>
            <a:chOff x="0" y="10972800"/>
            <a:chExt cx="14554200" cy="10972800"/>
          </a:xfrm>
        </p:grpSpPr>
        <p:sp>
          <p:nvSpPr>
            <p:cNvPr id="14" name="Rectangle 13"/>
            <p:cNvSpPr/>
            <p:nvPr/>
          </p:nvSpPr>
          <p:spPr>
            <a:xfrm>
              <a:off x="0" y="10972800"/>
              <a:ext cx="14554200" cy="109728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0">
                  <a:srgbClr val="00B050"/>
                </a:gs>
                <a:gs pos="20000">
                  <a:schemeClr val="bg1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9277" y="12877800"/>
              <a:ext cx="5247805" cy="7117945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0" y="0"/>
            <a:ext cx="14554200" cy="10972800"/>
            <a:chOff x="0" y="0"/>
            <a:chExt cx="14554200" cy="109728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4554200" cy="109728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0">
                  <a:srgbClr val="00B050"/>
                </a:gs>
                <a:gs pos="20000">
                  <a:schemeClr val="bg1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8797" y="1828800"/>
              <a:ext cx="5247805" cy="7117945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4592300" y="-1"/>
            <a:ext cx="14668500" cy="10972800"/>
            <a:chOff x="14592300" y="-1"/>
            <a:chExt cx="14668500" cy="10972800"/>
          </a:xfrm>
        </p:grpSpPr>
        <p:sp>
          <p:nvSpPr>
            <p:cNvPr id="20" name="Rectangle 19"/>
            <p:cNvSpPr/>
            <p:nvPr/>
          </p:nvSpPr>
          <p:spPr>
            <a:xfrm>
              <a:off x="14592300" y="-1"/>
              <a:ext cx="14668500" cy="109728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0">
                  <a:srgbClr val="00B050"/>
                </a:gs>
                <a:gs pos="20000">
                  <a:schemeClr val="bg1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47409" y="1905000"/>
              <a:ext cx="5247805" cy="7117945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4592300" y="10972799"/>
            <a:ext cx="14668500" cy="10972800"/>
            <a:chOff x="14592300" y="10972799"/>
            <a:chExt cx="14668500" cy="10972800"/>
          </a:xfrm>
        </p:grpSpPr>
        <p:sp>
          <p:nvSpPr>
            <p:cNvPr id="23" name="Rectangle 22"/>
            <p:cNvSpPr/>
            <p:nvPr/>
          </p:nvSpPr>
          <p:spPr>
            <a:xfrm>
              <a:off x="14592300" y="10972799"/>
              <a:ext cx="14668500" cy="10972800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0">
                  <a:srgbClr val="00B050"/>
                </a:gs>
                <a:gs pos="20000">
                  <a:schemeClr val="bg1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77889" y="12900226"/>
              <a:ext cx="5247805" cy="711794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5392400" y="990600"/>
            <a:ext cx="1386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  <a:latin typeface="Aachen BT" panose="02040806020206050204" pitchFamily="18" charset="0"/>
              </a:rPr>
              <a:t>Tee Sponsor: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Aachen BT" panose="0204080602020605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1943347"/>
            <a:ext cx="1386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  <a:latin typeface="Aachen BT" panose="02040806020206050204" pitchFamily="18" charset="0"/>
              </a:rPr>
              <a:t>Hole Sponsor: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Aachen BT" panose="0204080602020605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16200" y="11943347"/>
            <a:ext cx="1386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  <a:latin typeface="Aachen BT" panose="02040806020206050204" pitchFamily="18" charset="0"/>
              </a:rPr>
              <a:t>Tee Sponsor: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Aachen BT" panose="0204080602020605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990600"/>
            <a:ext cx="1386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  <a:latin typeface="Aachen BT" panose="02040806020206050204" pitchFamily="18" charset="0"/>
              </a:rPr>
              <a:t>Hole Sponsor: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Aachen BT" panose="0204080602020605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238" y="3352800"/>
            <a:ext cx="8454559" cy="3638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3500" dirty="0" smtClean="0">
                <a:latin typeface="Arial Black" panose="020B0A04020102090204" pitchFamily="34" charset="0"/>
              </a:rPr>
              <a:t>Sponsor </a:t>
            </a:r>
          </a:p>
          <a:p>
            <a:pPr>
              <a:lnSpc>
                <a:spcPct val="85000"/>
              </a:lnSpc>
            </a:pPr>
            <a:r>
              <a:rPr lang="en-US" sz="13500" dirty="0" smtClean="0">
                <a:latin typeface="Arial Black" panose="020B0A04020102090204" pitchFamily="34" charset="0"/>
              </a:rPr>
              <a:t>Name</a:t>
            </a:r>
            <a:endParaRPr lang="en-US" sz="13500" dirty="0"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Aachen BT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York</dc:creator>
  <cp:lastModifiedBy>Jay Buckley</cp:lastModifiedBy>
  <cp:revision>7</cp:revision>
  <dcterms:created xsi:type="dcterms:W3CDTF">2015-09-22T18:55:17Z</dcterms:created>
  <dcterms:modified xsi:type="dcterms:W3CDTF">2015-12-14T19:18:18Z</dcterms:modified>
</cp:coreProperties>
</file>